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43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234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44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99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39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2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95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332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7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33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86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F71B-A08E-40AF-BB80-A5C884EAC9AE}" type="datetimeFigureOut">
              <a:rPr lang="es-MX" smtClean="0"/>
              <a:t>11/11/2019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7141-C903-4588-A8B7-1329870057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21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44"/>
          <a:stretch/>
        </p:blipFill>
        <p:spPr>
          <a:xfrm>
            <a:off x="4191000" y="1524000"/>
            <a:ext cx="3810000" cy="248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84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Yañez</dc:creator>
  <cp:lastModifiedBy>Veronica Yañez</cp:lastModifiedBy>
  <cp:revision>1</cp:revision>
  <dcterms:created xsi:type="dcterms:W3CDTF">2019-11-11T19:32:20Z</dcterms:created>
  <dcterms:modified xsi:type="dcterms:W3CDTF">2019-11-11T19:32:35Z</dcterms:modified>
</cp:coreProperties>
</file>